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74" r:id="rId9"/>
    <p:sldId id="264" r:id="rId10"/>
    <p:sldId id="276" r:id="rId11"/>
    <p:sldId id="277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71"/>
    <a:srgbClr val="D60093"/>
    <a:srgbClr val="FF0066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eva, Tatyana Ganeva" userId="3ea1c40c-6dd1-47a7-a9e8-99b43d5a3f47" providerId="ADAL" clId="{9429FBB4-9088-49CF-A241-4B7BF964063C}"/>
    <pc:docChg chg="undo custSel addSld delSld modSld sldOrd modMainMaster">
      <pc:chgData name="Ganeva, Tatyana Ganeva" userId="3ea1c40c-6dd1-47a7-a9e8-99b43d5a3f47" providerId="ADAL" clId="{9429FBB4-9088-49CF-A241-4B7BF964063C}" dt="2023-08-14T19:27:08.251" v="1035"/>
      <pc:docMkLst>
        <pc:docMk/>
      </pc:docMkLst>
      <pc:sldChg chg="modSp mod">
        <pc:chgData name="Ganeva, Tatyana Ganeva" userId="3ea1c40c-6dd1-47a7-a9e8-99b43d5a3f47" providerId="ADAL" clId="{9429FBB4-9088-49CF-A241-4B7BF964063C}" dt="2023-08-14T17:41:34.100" v="81" actId="255"/>
        <pc:sldMkLst>
          <pc:docMk/>
          <pc:sldMk cId="1729373894" sldId="258"/>
        </pc:sldMkLst>
        <pc:spChg chg="mod">
          <ac:chgData name="Ganeva, Tatyana Ganeva" userId="3ea1c40c-6dd1-47a7-a9e8-99b43d5a3f47" providerId="ADAL" clId="{9429FBB4-9088-49CF-A241-4B7BF964063C}" dt="2023-08-14T17:41:34.100" v="81" actId="255"/>
          <ac:spMkLst>
            <pc:docMk/>
            <pc:sldMk cId="1729373894" sldId="258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7:40:45.422" v="78" actId="1076"/>
          <ac:picMkLst>
            <pc:docMk/>
            <pc:sldMk cId="1729373894" sldId="258"/>
            <ac:picMk id="4" creationId="{00000000-0000-0000-0000-000000000000}"/>
          </ac:picMkLst>
        </pc:picChg>
        <pc:picChg chg="mod">
          <ac:chgData name="Ganeva, Tatyana Ganeva" userId="3ea1c40c-6dd1-47a7-a9e8-99b43d5a3f47" providerId="ADAL" clId="{9429FBB4-9088-49CF-A241-4B7BF964063C}" dt="2023-08-14T17:40:40.982" v="77" actId="1076"/>
          <ac:picMkLst>
            <pc:docMk/>
            <pc:sldMk cId="1729373894" sldId="258"/>
            <ac:picMk id="5" creationId="{00000000-0000-0000-0000-000000000000}"/>
          </ac:picMkLst>
        </pc:picChg>
        <pc:picChg chg="mod">
          <ac:chgData name="Ganeva, Tatyana Ganeva" userId="3ea1c40c-6dd1-47a7-a9e8-99b43d5a3f47" providerId="ADAL" clId="{9429FBB4-9088-49CF-A241-4B7BF964063C}" dt="2023-08-14T17:38:59.878" v="30" actId="1076"/>
          <ac:picMkLst>
            <pc:docMk/>
            <pc:sldMk cId="1729373894" sldId="258"/>
            <ac:picMk id="6" creationId="{00000000-0000-0000-0000-000000000000}"/>
          </ac:picMkLst>
        </pc:picChg>
      </pc:sldChg>
      <pc:sldChg chg="delSp modSp mod">
        <pc:chgData name="Ganeva, Tatyana Ganeva" userId="3ea1c40c-6dd1-47a7-a9e8-99b43d5a3f47" providerId="ADAL" clId="{9429FBB4-9088-49CF-A241-4B7BF964063C}" dt="2023-08-14T17:46:06.980" v="159" actId="113"/>
        <pc:sldMkLst>
          <pc:docMk/>
          <pc:sldMk cId="299000750" sldId="259"/>
        </pc:sldMkLst>
        <pc:spChg chg="mod">
          <ac:chgData name="Ganeva, Tatyana Ganeva" userId="3ea1c40c-6dd1-47a7-a9e8-99b43d5a3f47" providerId="ADAL" clId="{9429FBB4-9088-49CF-A241-4B7BF964063C}" dt="2023-08-14T17:46:06.980" v="159" actId="113"/>
          <ac:spMkLst>
            <pc:docMk/>
            <pc:sldMk cId="299000750" sldId="259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7:45:47.154" v="158" actId="1076"/>
          <ac:picMkLst>
            <pc:docMk/>
            <pc:sldMk cId="299000750" sldId="259"/>
            <ac:picMk id="4" creationId="{00000000-0000-0000-0000-000000000000}"/>
          </ac:picMkLst>
        </pc:picChg>
        <pc:picChg chg="del mod">
          <ac:chgData name="Ganeva, Tatyana Ganeva" userId="3ea1c40c-6dd1-47a7-a9e8-99b43d5a3f47" providerId="ADAL" clId="{9429FBB4-9088-49CF-A241-4B7BF964063C}" dt="2023-08-14T17:45:23.872" v="154" actId="21"/>
          <ac:picMkLst>
            <pc:docMk/>
            <pc:sldMk cId="299000750" sldId="259"/>
            <ac:picMk id="5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7:48:11.682" v="170" actId="115"/>
        <pc:sldMkLst>
          <pc:docMk/>
          <pc:sldMk cId="4080494087" sldId="261"/>
        </pc:sldMkLst>
        <pc:spChg chg="mod">
          <ac:chgData name="Ganeva, Tatyana Ganeva" userId="3ea1c40c-6dd1-47a7-a9e8-99b43d5a3f47" providerId="ADAL" clId="{9429FBB4-9088-49CF-A241-4B7BF964063C}" dt="2023-08-14T17:48:11.682" v="170" actId="115"/>
          <ac:spMkLst>
            <pc:docMk/>
            <pc:sldMk cId="4080494087" sldId="261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7:47:44.340" v="168" actId="1076"/>
          <ac:picMkLst>
            <pc:docMk/>
            <pc:sldMk cId="4080494087" sldId="261"/>
            <ac:picMk id="4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7:51:01.992" v="184" actId="14100"/>
        <pc:sldMkLst>
          <pc:docMk/>
          <pc:sldMk cId="648850383" sldId="262"/>
        </pc:sldMkLst>
        <pc:spChg chg="mod">
          <ac:chgData name="Ganeva, Tatyana Ganeva" userId="3ea1c40c-6dd1-47a7-a9e8-99b43d5a3f47" providerId="ADAL" clId="{9429FBB4-9088-49CF-A241-4B7BF964063C}" dt="2023-08-14T17:51:01.992" v="184" actId="14100"/>
          <ac:spMkLst>
            <pc:docMk/>
            <pc:sldMk cId="648850383" sldId="262"/>
            <ac:spMk id="3" creationId="{00000000-0000-0000-0000-000000000000}"/>
          </ac:spMkLst>
        </pc:spChg>
      </pc:sldChg>
      <pc:sldChg chg="modSp del mod">
        <pc:chgData name="Ganeva, Tatyana Ganeva" userId="3ea1c40c-6dd1-47a7-a9e8-99b43d5a3f47" providerId="ADAL" clId="{9429FBB4-9088-49CF-A241-4B7BF964063C}" dt="2023-08-14T18:06:47.470" v="405" actId="2696"/>
        <pc:sldMkLst>
          <pc:docMk/>
          <pc:sldMk cId="2293063160" sldId="263"/>
        </pc:sldMkLst>
        <pc:spChg chg="mod">
          <ac:chgData name="Ganeva, Tatyana Ganeva" userId="3ea1c40c-6dd1-47a7-a9e8-99b43d5a3f47" providerId="ADAL" clId="{9429FBB4-9088-49CF-A241-4B7BF964063C}" dt="2023-08-14T17:51:17.613" v="185" actId="14100"/>
          <ac:spMkLst>
            <pc:docMk/>
            <pc:sldMk cId="2293063160" sldId="263"/>
            <ac:spMk id="2" creationId="{00000000-0000-0000-0000-000000000000}"/>
          </ac:spMkLst>
        </pc:spChg>
        <pc:spChg chg="mod">
          <ac:chgData name="Ganeva, Tatyana Ganeva" userId="3ea1c40c-6dd1-47a7-a9e8-99b43d5a3f47" providerId="ADAL" clId="{9429FBB4-9088-49CF-A241-4B7BF964063C}" dt="2023-08-14T17:51:18.886" v="186" actId="1076"/>
          <ac:spMkLst>
            <pc:docMk/>
            <pc:sldMk cId="2293063160" sldId="263"/>
            <ac:spMk id="3" creationId="{00000000-0000-0000-0000-000000000000}"/>
          </ac:spMkLst>
        </pc:spChg>
      </pc:sldChg>
      <pc:sldChg chg="modSp mod">
        <pc:chgData name="Ganeva, Tatyana Ganeva" userId="3ea1c40c-6dd1-47a7-a9e8-99b43d5a3f47" providerId="ADAL" clId="{9429FBB4-9088-49CF-A241-4B7BF964063C}" dt="2023-08-14T18:10:41.486" v="447" actId="1076"/>
        <pc:sldMkLst>
          <pc:docMk/>
          <pc:sldMk cId="819466512" sldId="264"/>
        </pc:sldMkLst>
        <pc:spChg chg="mod">
          <ac:chgData name="Ganeva, Tatyana Ganeva" userId="3ea1c40c-6dd1-47a7-a9e8-99b43d5a3f47" providerId="ADAL" clId="{9429FBB4-9088-49CF-A241-4B7BF964063C}" dt="2023-08-14T18:07:13.192" v="407" actId="14100"/>
          <ac:spMkLst>
            <pc:docMk/>
            <pc:sldMk cId="819466512" sldId="264"/>
            <ac:spMk id="2" creationId="{00000000-0000-0000-0000-000000000000}"/>
          </ac:spMkLst>
        </pc:spChg>
        <pc:spChg chg="mod">
          <ac:chgData name="Ganeva, Tatyana Ganeva" userId="3ea1c40c-6dd1-47a7-a9e8-99b43d5a3f47" providerId="ADAL" clId="{9429FBB4-9088-49CF-A241-4B7BF964063C}" dt="2023-08-14T18:10:18.728" v="444" actId="1076"/>
          <ac:spMkLst>
            <pc:docMk/>
            <pc:sldMk cId="819466512" sldId="264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10:41.486" v="447" actId="1076"/>
          <ac:picMkLst>
            <pc:docMk/>
            <pc:sldMk cId="819466512" sldId="264"/>
            <ac:picMk id="4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28:45.013" v="673" actId="20577"/>
        <pc:sldMkLst>
          <pc:docMk/>
          <pc:sldMk cId="2248596926" sldId="265"/>
        </pc:sldMkLst>
        <pc:spChg chg="mod">
          <ac:chgData name="Ganeva, Tatyana Ganeva" userId="3ea1c40c-6dd1-47a7-a9e8-99b43d5a3f47" providerId="ADAL" clId="{9429FBB4-9088-49CF-A241-4B7BF964063C}" dt="2023-08-14T18:28:45.013" v="673" actId="20577"/>
          <ac:spMkLst>
            <pc:docMk/>
            <pc:sldMk cId="2248596926" sldId="265"/>
            <ac:spMk id="3" creationId="{00000000-0000-0000-0000-000000000000}"/>
          </ac:spMkLst>
        </pc:spChg>
      </pc:sldChg>
      <pc:sldChg chg="modSp mod">
        <pc:chgData name="Ganeva, Tatyana Ganeva" userId="3ea1c40c-6dd1-47a7-a9e8-99b43d5a3f47" providerId="ADAL" clId="{9429FBB4-9088-49CF-A241-4B7BF964063C}" dt="2023-08-14T18:17:56.758" v="527" actId="207"/>
        <pc:sldMkLst>
          <pc:docMk/>
          <pc:sldMk cId="3440816177" sldId="266"/>
        </pc:sldMkLst>
        <pc:spChg chg="mod">
          <ac:chgData name="Ganeva, Tatyana Ganeva" userId="3ea1c40c-6dd1-47a7-a9e8-99b43d5a3f47" providerId="ADAL" clId="{9429FBB4-9088-49CF-A241-4B7BF964063C}" dt="2023-08-14T18:17:56.758" v="527" actId="207"/>
          <ac:spMkLst>
            <pc:docMk/>
            <pc:sldMk cId="3440816177" sldId="266"/>
            <ac:spMk id="3" creationId="{00000000-0000-0000-0000-000000000000}"/>
          </ac:spMkLst>
        </pc:spChg>
      </pc:sldChg>
      <pc:sldChg chg="modSp mod">
        <pc:chgData name="Ganeva, Tatyana Ganeva" userId="3ea1c40c-6dd1-47a7-a9e8-99b43d5a3f47" providerId="ADAL" clId="{9429FBB4-9088-49CF-A241-4B7BF964063C}" dt="2023-08-14T18:21:51.174" v="589" actId="1076"/>
        <pc:sldMkLst>
          <pc:docMk/>
          <pc:sldMk cId="1671503894" sldId="267"/>
        </pc:sldMkLst>
        <pc:spChg chg="mod">
          <ac:chgData name="Ganeva, Tatyana Ganeva" userId="3ea1c40c-6dd1-47a7-a9e8-99b43d5a3f47" providerId="ADAL" clId="{9429FBB4-9088-49CF-A241-4B7BF964063C}" dt="2023-08-14T18:20:31.048" v="572" actId="20577"/>
          <ac:spMkLst>
            <pc:docMk/>
            <pc:sldMk cId="1671503894" sldId="267"/>
            <ac:spMk id="2" creationId="{00000000-0000-0000-0000-000000000000}"/>
          </ac:spMkLst>
        </pc:spChg>
        <pc:spChg chg="mod">
          <ac:chgData name="Ganeva, Tatyana Ganeva" userId="3ea1c40c-6dd1-47a7-a9e8-99b43d5a3f47" providerId="ADAL" clId="{9429FBB4-9088-49CF-A241-4B7BF964063C}" dt="2023-08-14T18:21:40.614" v="587" actId="207"/>
          <ac:spMkLst>
            <pc:docMk/>
            <pc:sldMk cId="1671503894" sldId="267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21:51.174" v="589" actId="1076"/>
          <ac:picMkLst>
            <pc:docMk/>
            <pc:sldMk cId="1671503894" sldId="267"/>
            <ac:picMk id="4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20:11.629" v="571" actId="1076"/>
        <pc:sldMkLst>
          <pc:docMk/>
          <pc:sldMk cId="1336996198" sldId="268"/>
        </pc:sldMkLst>
        <pc:spChg chg="mod">
          <ac:chgData name="Ganeva, Tatyana Ganeva" userId="3ea1c40c-6dd1-47a7-a9e8-99b43d5a3f47" providerId="ADAL" clId="{9429FBB4-9088-49CF-A241-4B7BF964063C}" dt="2023-08-14T18:19:54.994" v="570" actId="20577"/>
          <ac:spMkLst>
            <pc:docMk/>
            <pc:sldMk cId="1336996198" sldId="268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20:11.629" v="571" actId="1076"/>
          <ac:picMkLst>
            <pc:docMk/>
            <pc:sldMk cId="1336996198" sldId="268"/>
            <ac:picMk id="4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24:59.004" v="603" actId="108"/>
        <pc:sldMkLst>
          <pc:docMk/>
          <pc:sldMk cId="1310323270" sldId="271"/>
        </pc:sldMkLst>
        <pc:spChg chg="mod">
          <ac:chgData name="Ganeva, Tatyana Ganeva" userId="3ea1c40c-6dd1-47a7-a9e8-99b43d5a3f47" providerId="ADAL" clId="{9429FBB4-9088-49CF-A241-4B7BF964063C}" dt="2023-08-14T18:24:59.004" v="603" actId="108"/>
          <ac:spMkLst>
            <pc:docMk/>
            <pc:sldMk cId="1310323270" sldId="271"/>
            <ac:spMk id="3" creationId="{00000000-0000-0000-0000-000000000000}"/>
          </ac:spMkLst>
        </pc:spChg>
      </pc:sldChg>
      <pc:sldChg chg="modSp mod">
        <pc:chgData name="Ganeva, Tatyana Ganeva" userId="3ea1c40c-6dd1-47a7-a9e8-99b43d5a3f47" providerId="ADAL" clId="{9429FBB4-9088-49CF-A241-4B7BF964063C}" dt="2023-08-14T18:25:46.676" v="613" actId="1076"/>
        <pc:sldMkLst>
          <pc:docMk/>
          <pc:sldMk cId="1405152812" sldId="272"/>
        </pc:sldMkLst>
        <pc:spChg chg="mod">
          <ac:chgData name="Ganeva, Tatyana Ganeva" userId="3ea1c40c-6dd1-47a7-a9e8-99b43d5a3f47" providerId="ADAL" clId="{9429FBB4-9088-49CF-A241-4B7BF964063C}" dt="2023-08-14T18:25:37.482" v="609" actId="14100"/>
          <ac:spMkLst>
            <pc:docMk/>
            <pc:sldMk cId="1405152812" sldId="272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25:46.676" v="613" actId="1076"/>
          <ac:picMkLst>
            <pc:docMk/>
            <pc:sldMk cId="1405152812" sldId="272"/>
            <ac:picMk id="1028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26:45.726" v="622" actId="14100"/>
        <pc:sldMkLst>
          <pc:docMk/>
          <pc:sldMk cId="1675809066" sldId="273"/>
        </pc:sldMkLst>
        <pc:spChg chg="mod">
          <ac:chgData name="Ganeva, Tatyana Ganeva" userId="3ea1c40c-6dd1-47a7-a9e8-99b43d5a3f47" providerId="ADAL" clId="{9429FBB4-9088-49CF-A241-4B7BF964063C}" dt="2023-08-14T18:26:45.726" v="622" actId="14100"/>
          <ac:spMkLst>
            <pc:docMk/>
            <pc:sldMk cId="1675809066" sldId="273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26:33.177" v="618" actId="14100"/>
          <ac:picMkLst>
            <pc:docMk/>
            <pc:sldMk cId="1675809066" sldId="273"/>
            <ac:picMk id="4" creationId="{00000000-0000-0000-0000-000000000000}"/>
          </ac:picMkLst>
        </pc:picChg>
      </pc:sldChg>
      <pc:sldChg chg="modSp mod ord">
        <pc:chgData name="Ganeva, Tatyana Ganeva" userId="3ea1c40c-6dd1-47a7-a9e8-99b43d5a3f47" providerId="ADAL" clId="{9429FBB4-9088-49CF-A241-4B7BF964063C}" dt="2023-08-14T18:06:24.406" v="404" actId="20577"/>
        <pc:sldMkLst>
          <pc:docMk/>
          <pc:sldMk cId="1944885375" sldId="274"/>
        </pc:sldMkLst>
        <pc:spChg chg="mod">
          <ac:chgData name="Ganeva, Tatyana Ganeva" userId="3ea1c40c-6dd1-47a7-a9e8-99b43d5a3f47" providerId="ADAL" clId="{9429FBB4-9088-49CF-A241-4B7BF964063C}" dt="2023-08-14T18:06:24.406" v="404" actId="20577"/>
          <ac:spMkLst>
            <pc:docMk/>
            <pc:sldMk cId="1944885375" sldId="274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7:53:23.256" v="190" actId="1076"/>
          <ac:picMkLst>
            <pc:docMk/>
            <pc:sldMk cId="1944885375" sldId="274"/>
            <ac:picMk id="4" creationId="{00000000-0000-0000-0000-000000000000}"/>
          </ac:picMkLst>
        </pc:picChg>
      </pc:sldChg>
      <pc:sldChg chg="addSp delSp modSp mod">
        <pc:chgData name="Ganeva, Tatyana Ganeva" userId="3ea1c40c-6dd1-47a7-a9e8-99b43d5a3f47" providerId="ADAL" clId="{9429FBB4-9088-49CF-A241-4B7BF964063C}" dt="2023-08-14T17:59:21.532" v="284" actId="14100"/>
        <pc:sldMkLst>
          <pc:docMk/>
          <pc:sldMk cId="1754383745" sldId="275"/>
        </pc:sldMkLst>
        <pc:spChg chg="mod">
          <ac:chgData name="Ganeva, Tatyana Ganeva" userId="3ea1c40c-6dd1-47a7-a9e8-99b43d5a3f47" providerId="ADAL" clId="{9429FBB4-9088-49CF-A241-4B7BF964063C}" dt="2023-08-14T17:59:21.532" v="284" actId="14100"/>
          <ac:spMkLst>
            <pc:docMk/>
            <pc:sldMk cId="1754383745" sldId="275"/>
            <ac:spMk id="3" creationId="{00000000-0000-0000-0000-000000000000}"/>
          </ac:spMkLst>
        </pc:spChg>
        <pc:picChg chg="del">
          <ac:chgData name="Ganeva, Tatyana Ganeva" userId="3ea1c40c-6dd1-47a7-a9e8-99b43d5a3f47" providerId="ADAL" clId="{9429FBB4-9088-49CF-A241-4B7BF964063C}" dt="2023-08-14T17:58:35.627" v="272" actId="21"/>
          <ac:picMkLst>
            <pc:docMk/>
            <pc:sldMk cId="1754383745" sldId="275"/>
            <ac:picMk id="4" creationId="{00000000-0000-0000-0000-000000000000}"/>
          </ac:picMkLst>
        </pc:picChg>
        <pc:picChg chg="add mod">
          <ac:chgData name="Ganeva, Tatyana Ganeva" userId="3ea1c40c-6dd1-47a7-a9e8-99b43d5a3f47" providerId="ADAL" clId="{9429FBB4-9088-49CF-A241-4B7BF964063C}" dt="2023-08-14T17:58:37.963" v="273" actId="1076"/>
          <ac:picMkLst>
            <pc:docMk/>
            <pc:sldMk cId="1754383745" sldId="275"/>
            <ac:picMk id="5" creationId="{B28054BD-3A51-1335-377E-B97C91678A82}"/>
          </ac:picMkLst>
        </pc:picChg>
        <pc:picChg chg="add del mod">
          <ac:chgData name="Ganeva, Tatyana Ganeva" userId="3ea1c40c-6dd1-47a7-a9e8-99b43d5a3f47" providerId="ADAL" clId="{9429FBB4-9088-49CF-A241-4B7BF964063C}" dt="2023-08-14T17:58:51.683" v="277" actId="21"/>
          <ac:picMkLst>
            <pc:docMk/>
            <pc:sldMk cId="1754383745" sldId="275"/>
            <ac:picMk id="6" creationId="{C6D59730-40B8-67F2-F046-1ACBB8D9E6B4}"/>
          </ac:picMkLst>
        </pc:picChg>
        <pc:picChg chg="add del mod">
          <ac:chgData name="Ganeva, Tatyana Ganeva" userId="3ea1c40c-6dd1-47a7-a9e8-99b43d5a3f47" providerId="ADAL" clId="{9429FBB4-9088-49CF-A241-4B7BF964063C}" dt="2023-08-14T17:59:06.457" v="279" actId="21"/>
          <ac:picMkLst>
            <pc:docMk/>
            <pc:sldMk cId="1754383745" sldId="275"/>
            <ac:picMk id="7" creationId="{B741C075-DB22-BACC-1A08-731AD4A63481}"/>
          </ac:picMkLst>
        </pc:picChg>
        <pc:picChg chg="add mod">
          <ac:chgData name="Ganeva, Tatyana Ganeva" userId="3ea1c40c-6dd1-47a7-a9e8-99b43d5a3f47" providerId="ADAL" clId="{9429FBB4-9088-49CF-A241-4B7BF964063C}" dt="2023-08-14T17:59:14.007" v="281" actId="1076"/>
          <ac:picMkLst>
            <pc:docMk/>
            <pc:sldMk cId="1754383745" sldId="275"/>
            <ac:picMk id="8" creationId="{992938F7-A186-0389-DBE3-6B7AA8211DE5}"/>
          </ac:picMkLst>
        </pc:picChg>
        <pc:picChg chg="add mod">
          <ac:chgData name="Ganeva, Tatyana Ganeva" userId="3ea1c40c-6dd1-47a7-a9e8-99b43d5a3f47" providerId="ADAL" clId="{9429FBB4-9088-49CF-A241-4B7BF964063C}" dt="2023-08-14T17:59:18.756" v="283" actId="1076"/>
          <ac:picMkLst>
            <pc:docMk/>
            <pc:sldMk cId="1754383745" sldId="275"/>
            <ac:picMk id="9" creationId="{F3B88D18-ADA9-98A9-51C0-25495811DCAC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11:31.905" v="450" actId="1076"/>
        <pc:sldMkLst>
          <pc:docMk/>
          <pc:sldMk cId="3154733189" sldId="276"/>
        </pc:sldMkLst>
        <pc:spChg chg="mod">
          <ac:chgData name="Ganeva, Tatyana Ganeva" userId="3ea1c40c-6dd1-47a7-a9e8-99b43d5a3f47" providerId="ADAL" clId="{9429FBB4-9088-49CF-A241-4B7BF964063C}" dt="2023-08-14T18:11:26.854" v="449" actId="113"/>
          <ac:spMkLst>
            <pc:docMk/>
            <pc:sldMk cId="3154733189" sldId="276"/>
            <ac:spMk id="3" creationId="{00000000-0000-0000-0000-000000000000}"/>
          </ac:spMkLst>
        </pc:spChg>
        <pc:picChg chg="mod">
          <ac:chgData name="Ganeva, Tatyana Ganeva" userId="3ea1c40c-6dd1-47a7-a9e8-99b43d5a3f47" providerId="ADAL" clId="{9429FBB4-9088-49CF-A241-4B7BF964063C}" dt="2023-08-14T18:11:31.905" v="450" actId="1076"/>
          <ac:picMkLst>
            <pc:docMk/>
            <pc:sldMk cId="3154733189" sldId="276"/>
            <ac:picMk id="4" creationId="{00000000-0000-0000-0000-000000000000}"/>
          </ac:picMkLst>
        </pc:picChg>
      </pc:sldChg>
      <pc:sldChg chg="modSp mod">
        <pc:chgData name="Ganeva, Tatyana Ganeva" userId="3ea1c40c-6dd1-47a7-a9e8-99b43d5a3f47" providerId="ADAL" clId="{9429FBB4-9088-49CF-A241-4B7BF964063C}" dt="2023-08-14T18:13:39.267" v="463" actId="20577"/>
        <pc:sldMkLst>
          <pc:docMk/>
          <pc:sldMk cId="4186162651" sldId="277"/>
        </pc:sldMkLst>
        <pc:spChg chg="mod">
          <ac:chgData name="Ganeva, Tatyana Ganeva" userId="3ea1c40c-6dd1-47a7-a9e8-99b43d5a3f47" providerId="ADAL" clId="{9429FBB4-9088-49CF-A241-4B7BF964063C}" dt="2023-08-14T18:13:39.267" v="463" actId="20577"/>
          <ac:spMkLst>
            <pc:docMk/>
            <pc:sldMk cId="4186162651" sldId="277"/>
            <ac:spMk id="3" creationId="{00000000-0000-0000-0000-000000000000}"/>
          </ac:spMkLst>
        </pc:spChg>
      </pc:sldChg>
      <pc:sldChg chg="addSp delSp modSp new mod ord modClrScheme chgLayout">
        <pc:chgData name="Ganeva, Tatyana Ganeva" userId="3ea1c40c-6dd1-47a7-a9e8-99b43d5a3f47" providerId="ADAL" clId="{9429FBB4-9088-49CF-A241-4B7BF964063C}" dt="2023-08-14T19:27:08.251" v="1035"/>
        <pc:sldMkLst>
          <pc:docMk/>
          <pc:sldMk cId="1466964575" sldId="278"/>
        </pc:sldMkLst>
        <pc:spChg chg="del">
          <ac:chgData name="Ganeva, Tatyana Ganeva" userId="3ea1c40c-6dd1-47a7-a9e8-99b43d5a3f47" providerId="ADAL" clId="{9429FBB4-9088-49CF-A241-4B7BF964063C}" dt="2023-08-14T18:34:48.656" v="675" actId="700"/>
          <ac:spMkLst>
            <pc:docMk/>
            <pc:sldMk cId="1466964575" sldId="278"/>
            <ac:spMk id="2" creationId="{3AEEE2E9-6E4B-F8DD-8C86-2DCCADB055BC}"/>
          </ac:spMkLst>
        </pc:spChg>
        <pc:spChg chg="del">
          <ac:chgData name="Ganeva, Tatyana Ganeva" userId="3ea1c40c-6dd1-47a7-a9e8-99b43d5a3f47" providerId="ADAL" clId="{9429FBB4-9088-49CF-A241-4B7BF964063C}" dt="2023-08-14T18:34:48.656" v="675" actId="700"/>
          <ac:spMkLst>
            <pc:docMk/>
            <pc:sldMk cId="1466964575" sldId="278"/>
            <ac:spMk id="3" creationId="{581247C7-82AB-8FBF-0001-849FC06E9B45}"/>
          </ac:spMkLst>
        </pc:spChg>
        <pc:spChg chg="add mod">
          <ac:chgData name="Ganeva, Tatyana Ganeva" userId="3ea1c40c-6dd1-47a7-a9e8-99b43d5a3f47" providerId="ADAL" clId="{9429FBB4-9088-49CF-A241-4B7BF964063C}" dt="2023-08-14T18:48:09.031" v="931" actId="14100"/>
          <ac:spMkLst>
            <pc:docMk/>
            <pc:sldMk cId="1466964575" sldId="278"/>
            <ac:spMk id="6" creationId="{197E1574-F23A-0186-9238-81B6F5743686}"/>
          </ac:spMkLst>
        </pc:spChg>
        <pc:spChg chg="add del mod">
          <ac:chgData name="Ganeva, Tatyana Ganeva" userId="3ea1c40c-6dd1-47a7-a9e8-99b43d5a3f47" providerId="ADAL" clId="{9429FBB4-9088-49CF-A241-4B7BF964063C}" dt="2023-08-14T18:37:04.470" v="682" actId="767"/>
          <ac:spMkLst>
            <pc:docMk/>
            <pc:sldMk cId="1466964575" sldId="278"/>
            <ac:spMk id="7" creationId="{CBBC7994-C564-84ED-2F5B-4A82CB107366}"/>
          </ac:spMkLst>
        </pc:spChg>
        <pc:spChg chg="add del mod">
          <ac:chgData name="Ganeva, Tatyana Ganeva" userId="3ea1c40c-6dd1-47a7-a9e8-99b43d5a3f47" providerId="ADAL" clId="{9429FBB4-9088-49CF-A241-4B7BF964063C}" dt="2023-08-14T18:37:42.336" v="753"/>
          <ac:spMkLst>
            <pc:docMk/>
            <pc:sldMk cId="1466964575" sldId="278"/>
            <ac:spMk id="8" creationId="{3097D83C-447A-AB1D-0BC7-B11C9310DE7F}"/>
          </ac:spMkLst>
        </pc:spChg>
        <pc:spChg chg="add mod">
          <ac:chgData name="Ganeva, Tatyana Ganeva" userId="3ea1c40c-6dd1-47a7-a9e8-99b43d5a3f47" providerId="ADAL" clId="{9429FBB4-9088-49CF-A241-4B7BF964063C}" dt="2023-08-14T18:48:04.809" v="930" actId="14100"/>
          <ac:spMkLst>
            <pc:docMk/>
            <pc:sldMk cId="1466964575" sldId="278"/>
            <ac:spMk id="9" creationId="{E5ADA2DF-43D4-C7B9-EC79-DE16D482D676}"/>
          </ac:spMkLst>
        </pc:spChg>
        <pc:spChg chg="add mod">
          <ac:chgData name="Ganeva, Tatyana Ganeva" userId="3ea1c40c-6dd1-47a7-a9e8-99b43d5a3f47" providerId="ADAL" clId="{9429FBB4-9088-49CF-A241-4B7BF964063C}" dt="2023-08-14T18:50:49.392" v="960" actId="14100"/>
          <ac:spMkLst>
            <pc:docMk/>
            <pc:sldMk cId="1466964575" sldId="278"/>
            <ac:spMk id="16" creationId="{C858CC31-F894-7D90-A4D4-9517EA168C31}"/>
          </ac:spMkLst>
        </pc:spChg>
        <pc:spChg chg="add mod">
          <ac:chgData name="Ganeva, Tatyana Ganeva" userId="3ea1c40c-6dd1-47a7-a9e8-99b43d5a3f47" providerId="ADAL" clId="{9429FBB4-9088-49CF-A241-4B7BF964063C}" dt="2023-08-14T18:49:03.342" v="946" actId="1076"/>
          <ac:spMkLst>
            <pc:docMk/>
            <pc:sldMk cId="1466964575" sldId="278"/>
            <ac:spMk id="18" creationId="{AAA895A0-A4B4-7F1D-3683-7F9DF501476B}"/>
          </ac:spMkLst>
        </pc:spChg>
        <pc:spChg chg="add mod">
          <ac:chgData name="Ganeva, Tatyana Ganeva" userId="3ea1c40c-6dd1-47a7-a9e8-99b43d5a3f47" providerId="ADAL" clId="{9429FBB4-9088-49CF-A241-4B7BF964063C}" dt="2023-08-14T18:49:35.806" v="953" actId="1076"/>
          <ac:spMkLst>
            <pc:docMk/>
            <pc:sldMk cId="1466964575" sldId="278"/>
            <ac:spMk id="21" creationId="{A4338CEB-9954-61CA-4846-AED629F128CD}"/>
          </ac:spMkLst>
        </pc:spChg>
        <pc:spChg chg="add mod">
          <ac:chgData name="Ganeva, Tatyana Ganeva" userId="3ea1c40c-6dd1-47a7-a9e8-99b43d5a3f47" providerId="ADAL" clId="{9429FBB4-9088-49CF-A241-4B7BF964063C}" dt="2023-08-14T18:48:38.605" v="941" actId="1076"/>
          <ac:spMkLst>
            <pc:docMk/>
            <pc:sldMk cId="1466964575" sldId="278"/>
            <ac:spMk id="22" creationId="{2E0F836C-2F79-85F8-E20D-5FEBE4573201}"/>
          </ac:spMkLst>
        </pc:spChg>
        <pc:spChg chg="add mod">
          <ac:chgData name="Ganeva, Tatyana Ganeva" userId="3ea1c40c-6dd1-47a7-a9e8-99b43d5a3f47" providerId="ADAL" clId="{9429FBB4-9088-49CF-A241-4B7BF964063C}" dt="2023-08-14T18:54:49.260" v="977" actId="14100"/>
          <ac:spMkLst>
            <pc:docMk/>
            <pc:sldMk cId="1466964575" sldId="278"/>
            <ac:spMk id="32" creationId="{79F2D74F-41FE-AFAB-3069-C4C76C20B493}"/>
          </ac:spMkLst>
        </pc:spChg>
        <pc:spChg chg="add mod">
          <ac:chgData name="Ganeva, Tatyana Ganeva" userId="3ea1c40c-6dd1-47a7-a9e8-99b43d5a3f47" providerId="ADAL" clId="{9429FBB4-9088-49CF-A241-4B7BF964063C}" dt="2023-08-14T18:56:45.790" v="1033" actId="122"/>
          <ac:spMkLst>
            <pc:docMk/>
            <pc:sldMk cId="1466964575" sldId="278"/>
            <ac:spMk id="33" creationId="{5A738AC0-3EF5-D435-A591-92FF5824156A}"/>
          </ac:spMkLst>
        </pc:spChg>
        <pc:picChg chg="add mod">
          <ac:chgData name="Ganeva, Tatyana Ganeva" userId="3ea1c40c-6dd1-47a7-a9e8-99b43d5a3f47" providerId="ADAL" clId="{9429FBB4-9088-49CF-A241-4B7BF964063C}" dt="2023-08-14T18:47:13.302" v="913" actId="1076"/>
          <ac:picMkLst>
            <pc:docMk/>
            <pc:sldMk cId="1466964575" sldId="278"/>
            <ac:picMk id="5" creationId="{AC7C9E45-4E47-921B-AD93-9A3768BF04BC}"/>
          </ac:picMkLst>
        </pc:picChg>
        <pc:picChg chg="add del mod">
          <ac:chgData name="Ganeva, Tatyana Ganeva" userId="3ea1c40c-6dd1-47a7-a9e8-99b43d5a3f47" providerId="ADAL" clId="{9429FBB4-9088-49CF-A241-4B7BF964063C}" dt="2023-08-14T18:40:44.758" v="788" actId="21"/>
          <ac:picMkLst>
            <pc:docMk/>
            <pc:sldMk cId="1466964575" sldId="278"/>
            <ac:picMk id="11" creationId="{E92F9854-48C1-B670-A77E-C872DC208DD9}"/>
          </ac:picMkLst>
        </pc:picChg>
        <pc:picChg chg="add mod">
          <ac:chgData name="Ganeva, Tatyana Ganeva" userId="3ea1c40c-6dd1-47a7-a9e8-99b43d5a3f47" providerId="ADAL" clId="{9429FBB4-9088-49CF-A241-4B7BF964063C}" dt="2023-08-14T18:48:11.855" v="932" actId="1076"/>
          <ac:picMkLst>
            <pc:docMk/>
            <pc:sldMk cId="1466964575" sldId="278"/>
            <ac:picMk id="13" creationId="{48CAE4BD-2188-7CED-928C-02D7EA3D2108}"/>
          </ac:picMkLst>
        </pc:picChg>
        <pc:picChg chg="add del mod">
          <ac:chgData name="Ganeva, Tatyana Ganeva" userId="3ea1c40c-6dd1-47a7-a9e8-99b43d5a3f47" providerId="ADAL" clId="{9429FBB4-9088-49CF-A241-4B7BF964063C}" dt="2023-08-14T18:43:39.437" v="813" actId="21"/>
          <ac:picMkLst>
            <pc:docMk/>
            <pc:sldMk cId="1466964575" sldId="278"/>
            <ac:picMk id="15" creationId="{CB372B33-B162-ED64-5CD8-5A7081DB2791}"/>
          </ac:picMkLst>
        </pc:picChg>
        <pc:picChg chg="add mod">
          <ac:chgData name="Ganeva, Tatyana Ganeva" userId="3ea1c40c-6dd1-47a7-a9e8-99b43d5a3f47" providerId="ADAL" clId="{9429FBB4-9088-49CF-A241-4B7BF964063C}" dt="2023-08-14T18:48:44.707" v="943" actId="14100"/>
          <ac:picMkLst>
            <pc:docMk/>
            <pc:sldMk cId="1466964575" sldId="278"/>
            <ac:picMk id="17" creationId="{907351E0-DB9C-4066-8691-2D5241E54960}"/>
          </ac:picMkLst>
        </pc:picChg>
        <pc:picChg chg="add mod">
          <ac:chgData name="Ganeva, Tatyana Ganeva" userId="3ea1c40c-6dd1-47a7-a9e8-99b43d5a3f47" providerId="ADAL" clId="{9429FBB4-9088-49CF-A241-4B7BF964063C}" dt="2023-08-14T18:49:14.228" v="949" actId="14100"/>
          <ac:picMkLst>
            <pc:docMk/>
            <pc:sldMk cId="1466964575" sldId="278"/>
            <ac:picMk id="20" creationId="{199379FD-5536-1150-AF22-C5EDBB93FE46}"/>
          </ac:picMkLst>
        </pc:picChg>
        <pc:picChg chg="add mod">
          <ac:chgData name="Ganeva, Tatyana Ganeva" userId="3ea1c40c-6dd1-47a7-a9e8-99b43d5a3f47" providerId="ADAL" clId="{9429FBB4-9088-49CF-A241-4B7BF964063C}" dt="2023-08-14T18:50:54.699" v="961" actId="1076"/>
          <ac:picMkLst>
            <pc:docMk/>
            <pc:sldMk cId="1466964575" sldId="278"/>
            <ac:picMk id="24" creationId="{5DF7361C-A697-4A1A-596C-19D95C58DBC8}"/>
          </ac:picMkLst>
        </pc:picChg>
        <pc:picChg chg="add del">
          <ac:chgData name="Ganeva, Tatyana Ganeva" userId="3ea1c40c-6dd1-47a7-a9e8-99b43d5a3f47" providerId="ADAL" clId="{9429FBB4-9088-49CF-A241-4B7BF964063C}" dt="2023-08-14T18:52:55.201" v="964" actId="21"/>
          <ac:picMkLst>
            <pc:docMk/>
            <pc:sldMk cId="1466964575" sldId="278"/>
            <ac:picMk id="26" creationId="{4C69B19F-FCB2-6405-E99C-37DC02067085}"/>
          </ac:picMkLst>
        </pc:picChg>
        <pc:picChg chg="add del mod">
          <ac:chgData name="Ganeva, Tatyana Ganeva" userId="3ea1c40c-6dd1-47a7-a9e8-99b43d5a3f47" providerId="ADAL" clId="{9429FBB4-9088-49CF-A241-4B7BF964063C}" dt="2023-08-14T18:53:02.803" v="966" actId="21"/>
          <ac:picMkLst>
            <pc:docMk/>
            <pc:sldMk cId="1466964575" sldId="278"/>
            <ac:picMk id="28" creationId="{D1FD7B88-3058-D6CB-AB66-DE1046577402}"/>
          </ac:picMkLst>
        </pc:picChg>
        <pc:picChg chg="add del mod">
          <ac:chgData name="Ganeva, Tatyana Ganeva" userId="3ea1c40c-6dd1-47a7-a9e8-99b43d5a3f47" providerId="ADAL" clId="{9429FBB4-9088-49CF-A241-4B7BF964063C}" dt="2023-08-14T18:53:10.695" v="968" actId="21"/>
          <ac:picMkLst>
            <pc:docMk/>
            <pc:sldMk cId="1466964575" sldId="278"/>
            <ac:picMk id="29" creationId="{3E0FC5CC-6A2D-632A-D176-4698509E71B4}"/>
          </ac:picMkLst>
        </pc:picChg>
        <pc:picChg chg="add mod">
          <ac:chgData name="Ganeva, Tatyana Ganeva" userId="3ea1c40c-6dd1-47a7-a9e8-99b43d5a3f47" providerId="ADAL" clId="{9429FBB4-9088-49CF-A241-4B7BF964063C}" dt="2023-08-14T18:54:21.291" v="972" actId="1076"/>
          <ac:picMkLst>
            <pc:docMk/>
            <pc:sldMk cId="1466964575" sldId="278"/>
            <ac:picMk id="31" creationId="{6EDECC0F-125E-960D-906C-CA51E3A5E642}"/>
          </ac:picMkLst>
        </pc:picChg>
        <pc:picChg chg="add mod">
          <ac:chgData name="Ganeva, Tatyana Ganeva" userId="3ea1c40c-6dd1-47a7-a9e8-99b43d5a3f47" providerId="ADAL" clId="{9429FBB4-9088-49CF-A241-4B7BF964063C}" dt="2023-08-14T18:56:07.889" v="980" actId="1076"/>
          <ac:picMkLst>
            <pc:docMk/>
            <pc:sldMk cId="1466964575" sldId="278"/>
            <ac:picMk id="1026" creationId="{377B5B7B-35AB-17B6-271D-6C30ACB7A8F2}"/>
          </ac:picMkLst>
        </pc:picChg>
      </pc:sldChg>
      <pc:sldMasterChg chg="addSp modSp mod">
        <pc:chgData name="Ganeva, Tatyana Ganeva" userId="3ea1c40c-6dd1-47a7-a9e8-99b43d5a3f47" providerId="ADAL" clId="{9429FBB4-9088-49CF-A241-4B7BF964063C}" dt="2023-08-14T18:26:59.457" v="653"/>
        <pc:sldMasterMkLst>
          <pc:docMk/>
          <pc:sldMasterMk cId="3682221786" sldId="2147483702"/>
        </pc:sldMasterMkLst>
        <pc:spChg chg="add mod ord modVis">
          <ac:chgData name="Ganeva, Tatyana Ganeva" userId="3ea1c40c-6dd1-47a7-a9e8-99b43d5a3f47" providerId="ADAL" clId="{9429FBB4-9088-49CF-A241-4B7BF964063C}" dt="2023-08-14T18:26:59.457" v="653"/>
          <ac:spMkLst>
            <pc:docMk/>
            <pc:sldMasterMk cId="3682221786" sldId="2147483702"/>
            <ac:spMk id="8" creationId="{ABB8DA3A-7BA1-F228-64B4-271DED29534A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1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618990-E5C6-459A-AB0B-67B400688F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B555F3F-42FB-415B-885C-F961EAE44F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146844239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ABB8DA3A-7BA1-F228-64B4-271DED29534A}"/>
              </a:ext>
            </a:extLst>
          </p:cNvPr>
          <p:cNvSpPr txBox="1"/>
          <p:nvPr userDrawn="1"/>
        </p:nvSpPr>
        <p:spPr>
          <a:xfrm>
            <a:off x="0" y="0"/>
            <a:ext cx="10180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B294"/>
                </a:solidFill>
                <a:latin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68222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29844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HPV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ваксинация?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94" y="3056967"/>
            <a:ext cx="8857130" cy="600634"/>
          </a:xfrm>
          <a:solidFill>
            <a:srgbClr val="FF117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 на най-често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задаваните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въпроси от родители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225" y="4117672"/>
            <a:ext cx="4333775" cy="2724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1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141" y="0"/>
            <a:ext cx="1978839" cy="1860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290" y="1123837"/>
            <a:ext cx="3585681" cy="460118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ИСКАМ ДА ЗАЩИТЯ ДЪЩЕРЯ СИ ОТ ПОСЛЕДСТВИЯТА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 HPV, КАК МОГА ДА ГО НАПРАВЯ?</a:t>
            </a:r>
            <a:endParaRPr lang="bg-BG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290" y="544023"/>
            <a:ext cx="8053791" cy="58478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Ваксината, която се прилага по програма 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Gardasil 9 -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рекомбинантна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 срещу девет типа HPV, които са най-честите причинители на ракови заболявания и брадавици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типове 6, 11, 16, 18, 31,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 52 и 58.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изграждане на ефективна защита е необходимо да се поставят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дози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ваксината с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интервал между приемите от поне 6 месеца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 момиче на възраст от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навършени години до 13 години 11 месеца и 29 дни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да получи ваксини Gardasil 9 при общопрактиващия лекар.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4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ДЕЙСТВА ВАКСИНАТА СРЕЩУ HPV? 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907" y="705843"/>
            <a:ext cx="8050105" cy="54371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помага на организма да се предпази от инфекция с HPV като стимулира образуването на специфични защитни белтъци, т.нар. антитела, които се свързват с вируса и не му позволяват да навлезе в клетките.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прилагането на ваксината, тялото изгражда специфичен имунитет срещу типовете HPV, които се съдържат в нея.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срещу HPV съдържа малки частици, които наподобяват част от обвивката на вируса 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съдържа генетичен материал (ДНК),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ваксинацията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 ДА ПРИЧИНИ ЗАРАЗЯВАНЕ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развитие на рак.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61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ДЕЙСТВА ВАКСИНАТА СРЕЩУ HPV? 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763" y="246882"/>
            <a:ext cx="8425320" cy="54781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България се прилагат две ваксини срещу ракови заболявания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създадени по рекомбинантна технология – рекомбинантни ваксини: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96938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срещу вируса на хепатит Б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(част от Имунизационния календар на Република България от 1992 г.), която предпазва от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черния дроб;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896938" algn="l"/>
              </a:tabLs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срещу човешки папилома вирус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която предпазва от HPV-свързани онкогенни заболявания като рак на маточната шийка, вулвата, вагината, ануса, пениса, гърлото и други.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85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ЗАЩО ТРЯБВА ДА ВАКСИНИРАМ ДЪЩЕРЯ СИ, ЩОМ ТЯ НЕ ВОДИ СЕКСУАЛЕН ЖИВОТ И НЕ Е ЗАСТРАШЕНА ОТ ЗАРАЗЯВАНЕ?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859" y="-421240"/>
            <a:ext cx="8054436" cy="77672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осигурява най-ефективна защита, ако е поставена преди започването на сексуален живот.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Проучванията показват, че поставянето 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срещу HPV не насърчава започването на сексуален живот в по-млада възраст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Това, което прави ваксината е да осигури защита срещу вирус, с който 8 от 10 души ще се заразят и да предпази от свързаните с HPV генитални брадавици и ракови заболявания в по-зряла възраст.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Ваксина, приложена на 10-13 годишна възраст, ще осигури възможно най-добрата защита много преди началото на сексуален живот!</a:t>
            </a:r>
          </a:p>
        </p:txBody>
      </p:sp>
      <p:sp>
        <p:nvSpPr>
          <p:cNvPr id="4" name="Rectangle 3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0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ЗАЩО ТРЯБВА ДА ВАКСИНИРАМ ДЪЩЕРЯ СИ, ЩОМ ТЯ НЕ ВОДИ СЕКСУАЛЕН ЖИВОТ И НЕ Е ЗАСТРАШЕНА ОТ ЗАРАЗЯВАНЕ?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84" y="-472611"/>
            <a:ext cx="8239873" cy="71919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Стандартна практика е хората да се ваксинират преди да бъдат изложени на риск от инфекция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какъвто е случаят с прилагането и на други ваксини в детска възраст (напр. срещу дифтерия, коклюш, морбили и др.) По същия начин ваксинираме децата преди да бъдат изложени на HPV.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Проучванията, свързани с прилагането на HPV ваксина показват, че в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по-ранна възраст децата реагират по-добре на ваксината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отколкото в края на юношеството или в млада възраст.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Децата, ваксинирани на тази възраст, ще се                             нуждаят от 2 дози ваксина, вместо от 3 дози,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бъдат ваксинирани на по-голяма възраст.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33" y="4289421"/>
            <a:ext cx="2505425" cy="2295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69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КОЛКО ДЪЛГО ТРАЕ ЗАЩИТАТА СРЕЩУ ЧОВЕШКИ ПАПИЛОМА ВИРУСИ СЛЕД ВАКСИНАЦИЯ?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303" y="1222625"/>
            <a:ext cx="7793814" cy="2641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Защитата, осигурена от HPV ваксините, е дългосрочна.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клинични проучвания, ваксинирани срещу HPV лица, са били проследявани 14 години след поставяне на ваксината и тяхната защита срещу HPV остава висока.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Тъй като защитата не изглежда да намалява сред тези, които са били ваксинирани през 2006г.,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 доказателства, че ще е необходима бустерна доза.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Според експерти на Световна здравна организация, очаква се HPV ваксинацията да осигурява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доживотна защита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срещу вируса.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53501"/>
            <a:ext cx="2693899" cy="2450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1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426" y="5277733"/>
            <a:ext cx="3397574" cy="158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19199" cy="460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	 ЕФЕКТИВНИ ЛИ СА ВАКСИНИТЕ СРЕЩУ HPV?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185" y="1461247"/>
            <a:ext cx="8089650" cy="43389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Ваксинацията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срещу HPV съществува от 2006 г. и от реалната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вече има достатъчно данни от страните с високо имунизационно покритие за нейната ефективност: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национален регистър на Швеция при над 1 600 000 момичета и жени, показва че при ваксинирани момичета на възраст &lt; 17г. </a:t>
            </a:r>
            <a:r>
              <a:rPr lang="ru-RU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рискът от рак на маточната шийка е с 88% по-нисък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сравнение с неваксинирани момичета.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 в Англия, показва че до 8 години след въвеждането на ваксинацията, HPV-инфекциите, причиняващи рак, </a:t>
            </a:r>
            <a:r>
              <a:rPr lang="ru-RU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намалели с 86%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 жените на възраст от 16 до 21 години.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Австралия, относителният дял на инфекциите с HPV сред жените на възраст от 18 до 24 години </a:t>
            </a:r>
            <a:r>
              <a:rPr lang="ru-RU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намалял от 22,7% на 1,1%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периода 2005 - 2015 г.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 в Шотландия показва, че в сравнение с неваксинираните жени, родени през 1988 г., при ваксинираните жени, родени през 1995 г. и 1996 г., предраковите образувания на маточната шийка </a:t>
            </a:r>
            <a:r>
              <a:rPr lang="ru-RU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намалели с 89%.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156 държави и територии в световен мащаб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имат работещи програми за ваксинация срещу HPV.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06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18" y="5012889"/>
            <a:ext cx="2178422" cy="1845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БЕЗОПАСНА ЛИ Е ВАКСИНАТА СРЕЩУ HPV?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2" y="702743"/>
            <a:ext cx="8148918" cy="5120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Всяка ваксина срещу HPV е щателно тествана за безопасност и ефективност в клинични изпитвания, преди да бъде одобрена за употреба и представена на широката публика.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Ваксините срещу HPV са сред най-безопасните и тествани ваксини, лицензирани някога.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Глобалният консултативен комитет на Световната здравна организация за безопасност на ваксините (GACVS) редовно преглежда научните доказателства за безопасността на ваксините срещу HPV, предоставени от изпитвания, проведени по целия свят.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 сериозно събитие след имунизация, което потенциално може да бъде свързано с ваксината, се разследва и Комитетът разглежда колко често са се случвали такива събития преди и след въвеждането на ваксината.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са установени тежки или сериозни нежелани реакции.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световен мащаб са поставени над половин милиард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дози ваксини срещу HPV.</a:t>
            </a:r>
            <a:endParaRPr lang="bg-BG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8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8" y="1123837"/>
            <a:ext cx="3469341" cy="460118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МОЖЕ ЛИ ВАКСИНАЦИЯТА ДА ДОВЕДЕ ДО БЕЗПЛОДИЕ?</a:t>
            </a:r>
            <a:endParaRPr lang="bg-BG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657" y="604380"/>
            <a:ext cx="7901390" cy="51206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Клиничните изпитвания преди първата HPV ваксина да бъде лицензирана през 2006 г., както и проследяването на безопасността и прилагането на ваксината в реалната практика потвърждават, че ваксините срещу HPV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причиняват репродуктивни проблеми. 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ваксинацията би могла да предпази плодовитостта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като предотвратява предракови цервикални лезии и рак на маточната шийка. 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Хирургичното лечение на предракови лезии на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маточната шийка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време на бременност може да доведе до преждевременно раждане и загуба на плода, а лечението на рак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отстраняване на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маточната шийка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матката, химиотерапия и/или облъчване) оставя жената неспособна да ражда деца.</a:t>
            </a:r>
            <a:endParaRPr lang="bg-BG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0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مكتب محاماة محاماة الشعار شعار قالب تحميل مجاني على ينغتري | Logotip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47" y="3883632"/>
            <a:ext cx="3308279" cy="27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8" y="1052119"/>
            <a:ext cx="3279175" cy="460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ИМА ЛИ НЕЖЕЛАНИ РЕАКЦИИ СЛЕД ВАКСИНАЦИЯ?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150" y="0"/>
            <a:ext cx="7991038" cy="499324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всяка ваксина или друг лекарствен продукт, ваксините срещу HPV също имат нежелани реакции.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Нежеланите реакции след ваксинация срещу HPV не се различават съществено от тези, които се очакват при поставяне на т.нар. задължителни ваксини.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Най-честите нежелани реакции са болка, зачервяване или подуване на мястото на инжетиране. Възможно е и главоболие. </a:t>
            </a:r>
          </a:p>
          <a:p>
            <a:pPr marL="0" indent="0" algn="just">
              <a:buNone/>
            </a:pPr>
            <a:endParaRPr lang="en-US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Ползите от ваксинацията срещу HPV далеч надхвърлят риска от потенциални нежелани реакции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51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4641" cy="460118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КАКВО Е ЧОВЕШКИ ПАПИЛОМА ВИРУС (HPV*)?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6537" y="864392"/>
            <a:ext cx="8089650" cy="2775204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Човешките папилома вируси (HPV) са включени в семейство с повече от 200 типа вируси, които могат да заразят определени (епителни) клетки на кожата и лигавиците.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 от способността си да причиняват ракови заболявания, HPV се разделят на такива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висок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нисък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момента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типа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са определени като високорискови (онкогенни) -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типове 16, 18, 31, 33, 35, 39, 45, 51, 52, 56, 58, 59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16" y="3931817"/>
            <a:ext cx="4480948" cy="2377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918" y="6309463"/>
            <a:ext cx="958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*HPV (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от англ.)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HUMAN (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ЧОВЕШКИ)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PAPILOMA (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ПАПИЛОМА)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VIRUS (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ВИРУС)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05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СЕ ПРИЛАГА ВАКСИНАТА СРЕЩУ HPV?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15" y="805731"/>
            <a:ext cx="8024117" cy="241261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рамките на Националната програма за първична профилактика на рака на маточната шийка се прилагат 2 дози от ваксината Gardasil 9 в интервал от поне 6 месеца между тях.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Ваксината се прилага под формата на мускулна инжекция в горната част на ръката.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88" y="3218345"/>
            <a:ext cx="4021024" cy="3179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58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8163" cy="460118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КАКВО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ПРИЧИНЯВА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HPV?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256" y="825660"/>
            <a:ext cx="7811744" cy="46850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Инфекцията с онкогенен HPV тип може да доведе до развитие на предракови и ракови изменения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маточната шийка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вулвата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вагината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ануса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пениса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на гърлото и други.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нискорискови HPV вируси могат да доведат до появата на т.нар. генитални брадавици (кондиломи)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областта на кожата на половите органи. Те често рецидивират и могат да са причина за сериозен физически и психологически дискомфорт.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05" y="2579842"/>
            <a:ext cx="1981477" cy="100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782" y="5734164"/>
            <a:ext cx="1981477" cy="1009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61" y="5837403"/>
            <a:ext cx="1981477" cy="1009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93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КАК СЕ ПРЕДАВА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HPV?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0" y="780634"/>
            <a:ext cx="7969623" cy="5069685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Най-често срещаният път на предаване на HPV е </a:t>
            </a:r>
            <a: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половият: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време на вагинален, анален или орален сексуален контакт със заразен партньор.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Употребата на презерватив не може напълно да предотврати предаването на HPV.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Заразяване може да се случи и без да има сексуален акт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близък контакт кожа в кожа или споделена употреба на предмети.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Заразяването с HPV протича безсимптомно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поради което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да стане веднага при започване на сексуален живот.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 може да бъде заразен с вируса и да бъде преносител, без да знае за това.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31" y="5644188"/>
            <a:ext cx="1981477" cy="1009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0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КАК СЕ ПРЕДАВА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HPV?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954" y="932330"/>
            <a:ext cx="8417859" cy="3074894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възможен начин на предаване на HPV е от заразена майка на новородено по време на раждането.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 и рядко HPV може да се предават: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използване на общи инструменти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напр. в медицинската практика;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механично чрез ръка от едно място на друго на тялото или от ръката на родител върху тялото на дете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допир с предмети, върху които са налични крусти, съдържащи вируси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напр. хавлии, дръжки на врати, в басейни или бани.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Последните начини на заразяване са по-характерни за неонкогенните типове HPV, които причиняват брадавици.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670" y="5848209"/>
            <a:ext cx="1981477" cy="1009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04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ЗАЩО HPV МОГАТ ДА ПРИЧИНЯТ РАК?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847" y="442395"/>
            <a:ext cx="8005481" cy="61336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70-90% от случаите заразяването с HPV остава незабелязано, тъй като е безсимптомно и отзвучава спонтанно в рамките на 1-2 години.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Понякога обаче, вирусите могат да останат по-дълго в организма и да променят генетичната информация на някои клетки.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този случай, здравите клетки се променят в предракови клетки, които може да се изменят в ракови.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Процесът от заразяване с HPV до развитие на раково заболяване е бавен и може да отнеме години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докато се установят видими прояви.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88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7553" cy="460118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КАКВА Е ВРЪЗКАТА МЕЖДУ HPV И РАКА НА МАТОЧНАТА ШИЙКА?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3" y="607382"/>
            <a:ext cx="8308377" cy="51176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СИЧКИ СЛУЧАИ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рак на маточната шийка при жени                в Европа са в резултат от инфекция с високорисков (онкогенен) тип HPV,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данни на Европейската организация по ракови заболявания, за 2020 г.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Ракът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маточната шийка е определян като рак на младите,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защото заема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 място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честота сред жените на възраст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15 и 44 години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054BD-3A51-1335-377E-B97C9167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17" y="4992886"/>
            <a:ext cx="1981477" cy="1009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938F7-A186-0389-DBE3-6B7AA821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23" y="4487990"/>
            <a:ext cx="1981477" cy="1009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88D18-ADA9-98A9-51C0-25495811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999" y="114046"/>
            <a:ext cx="1981477" cy="1009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43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55" y="4359919"/>
            <a:ext cx="5148003" cy="2275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7553" cy="460118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КАКВА Е ВРЪЗКАТА МЕЖДУ HPV И РАКА НА МАТОЧНАТА ШИЙКА?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05" y="845227"/>
            <a:ext cx="8308377" cy="46011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България </a:t>
            </a:r>
            <a:r>
              <a:rPr lang="ru-RU" b="1" dirty="0">
                <a:solidFill>
                  <a:srgbClr val="FF1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всеки ден </a:t>
            </a: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жени губят живота си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резултат на            рак на маточната шийка!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България,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ракът на маточната шийка е втората причина за смърт при млади жени след рака на гърдата.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данни на Националния статистически институт, през последните години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случаите на рак на маточната шийка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България             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увеличават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- 15 691 заболели през 2017 г., 16 006 през 2019 г.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48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533" y="0"/>
            <a:ext cx="2657582" cy="2498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290" y="1123837"/>
            <a:ext cx="3585681" cy="460118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ИСКАМ ДА ЗАЩИТЯ ДЪЩЕРЯ СИ ОТ ПОСЛЕДСТВИЯТА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 HPV, КАК МОГА ДА ГО НАПРАВЯ?</a:t>
            </a:r>
            <a:endParaRPr lang="bg-BG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290" y="544023"/>
            <a:ext cx="8216265" cy="58478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Ваксинацията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най-ефективният начин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предотвратяване на </a:t>
            </a:r>
            <a:r>
              <a:rPr lang="bg-BG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заразяване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създадените постваксинални антитела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предотвратяват развитието на инфекция, когато 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налице контакт с вируса.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ваксината срещу HPV се поставя преди лицата да бъдат изложени на риск от заразяване с вируса!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България, Министерство на здравеопазването осигурява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безплатна ваксина срещу HPV за момичета на възраст 10-13 г.,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рамките на Националната програма за първична профилактика на рака на маточната шийка.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" y="0"/>
            <a:ext cx="878541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94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5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39008E"/>
      </a:accent1>
      <a:accent2>
        <a:srgbClr val="0070C0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1963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 2</vt:lpstr>
      <vt:lpstr>Frame</vt:lpstr>
      <vt:lpstr>HPV ваксинация? </vt:lpstr>
      <vt:lpstr>КАКВО Е ЧОВЕШКИ ПАПИЛОМА ВИРУС (HPV*)?</vt:lpstr>
      <vt:lpstr>КАКВО ПРИЧИНЯВА HPV?</vt:lpstr>
      <vt:lpstr>КАК СЕ ПРЕДАВА HPV?</vt:lpstr>
      <vt:lpstr>КАК СЕ ПРЕДАВА HPV?</vt:lpstr>
      <vt:lpstr>ЗАЩО HPV МОГАТ ДА ПРИЧИНЯТ РАК?</vt:lpstr>
      <vt:lpstr>КАКВА Е ВРЪЗКАТА МЕЖДУ HPV И РАКА НА МАТОЧНАТА ШИЙКА?</vt:lpstr>
      <vt:lpstr>КАКВА Е ВРЪЗКАТА МЕЖДУ HPV И РАКА НА МАТОЧНАТА ШИЙКА?</vt:lpstr>
      <vt:lpstr>ИСКАМ ДА ЗАЩИТЯ ДЪЩЕРЯ СИ ОТ ПОСЛЕДСТВИЯТА НА HPV, КАК МОГА ДА ГО НАПРАВЯ?</vt:lpstr>
      <vt:lpstr>ИСКАМ ДА ЗАЩИТЯ ДЪЩЕРЯ СИ ОТ ПОСЛЕДСТВИЯТА НА HPV, КАК МОГА ДА ГО НАПРАВЯ?</vt:lpstr>
      <vt:lpstr>КАК ДЕЙСТВА ВАКСИНАТА СРЕЩУ HPV? </vt:lpstr>
      <vt:lpstr>КАК ДЕЙСТВА ВАКСИНАТА СРЕЩУ HPV? </vt:lpstr>
      <vt:lpstr>ЗАЩО ТРЯБВА ДА ВАКСИНИРАМ ДЪЩЕРЯ СИ, ЩОМ ТЯ НЕ ВОДИ СЕКСУАЛЕН ЖИВОТ И НЕ Е ЗАСТРАШЕНА ОТ ЗАРАЗЯВАНЕ?</vt:lpstr>
      <vt:lpstr>ЗАЩО ТРЯБВА ДА ВАКСИНИРАМ ДЪЩЕРЯ СИ, ЩОМ ТЯ НЕ ВОДИ СЕКСУАЛЕН ЖИВОТ И НЕ Е ЗАСТРАШЕНА ОТ ЗАРАЗЯВАНЕ?</vt:lpstr>
      <vt:lpstr>КОЛКО ДЪЛГО ТРАЕ ЗАЩИТАТА СРЕЩУ ЧОВЕШКИ ПАПИЛОМА ВИРУСИ СЛЕД ВАКСИНАЦИЯ?</vt:lpstr>
      <vt:lpstr>  ЕФЕКТИВНИ ЛИ СА ВАКСИНИТЕ СРЕЩУ HPV?</vt:lpstr>
      <vt:lpstr>БЕЗОПАСНА ЛИ Е ВАКСИНАТА СРЕЩУ HPV?</vt:lpstr>
      <vt:lpstr>МОЖЕ ЛИ ВАКСИНАЦИЯТА ДА ДОВЕДЕ ДО БЕЗПЛОДИЕ?</vt:lpstr>
      <vt:lpstr>ИМА ЛИ НЕЖЕЛАНИ РЕАКЦИИ СЛЕД ВАКСИНАЦИЯ?</vt:lpstr>
      <vt:lpstr>КАК СЕ ПРИЛАГА ВАКСИНАТА СРЕЩУ HPV?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Kremena Parmakova</dc:creator>
  <cp:lastModifiedBy>Kremena Parmakova</cp:lastModifiedBy>
  <cp:revision>79</cp:revision>
  <dcterms:created xsi:type="dcterms:W3CDTF">2023-07-22T18:14:48Z</dcterms:created>
  <dcterms:modified xsi:type="dcterms:W3CDTF">2023-08-15T15:11:43Z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2023-08-14T18:26:59Z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b74efa6c-cbd0-44c3-a1bb-f64e2c8c49e8</vt:lpwstr>
  </property>
  <property fmtid="{D5CDD505-2E9C-101B-9397-08002B2CF9AE}" pid="8" name="MSIP_Label_927fd646-07cb-4c4e-a107-4e4d6b30ba1b_ContentBits">
    <vt:lpwstr>1</vt:lpwstr>
  </property>
  <property fmtid="{D5CDD505-2E9C-101B-9397-08002B2CF9AE}" pid="9" name="MerckAIPLabel">
    <vt:lpwstr>Proprietary</vt:lpwstr>
  </property>
  <property fmtid="{D5CDD505-2E9C-101B-9397-08002B2CF9AE}" pid="10" name="MerckAIPDataExchange">
    <vt:lpwstr>!MRKMIP@Proprietary</vt:lpwstr>
  </property>
  <property fmtid="{D5CDD505-2E9C-101B-9397-08002B2CF9AE}" pid="12" name="_NewReviewCycle">
    <vt:lpwstr/>
  </property>
</Properties>
</file>