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7882"/>
    <a:srgbClr val="167EB3"/>
    <a:srgbClr val="167BB0"/>
    <a:srgbClr val="DABD58"/>
    <a:srgbClr val="D28E99"/>
    <a:srgbClr val="C09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5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8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0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7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9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7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1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D462-4ECF-4134-A855-B1F3B4278F8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37FA-7759-44A5-8437-972AD932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outdoor, water, woman&#10;&#10;Description automatically generated">
            <a:extLst>
              <a:ext uri="{FF2B5EF4-FFF2-40B4-BE49-F238E27FC236}">
                <a16:creationId xmlns:a16="http://schemas.microsoft.com/office/drawing/2014/main" id="{E22DAE58-45FF-4EC5-B63C-B70A224FB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37" y="0"/>
            <a:ext cx="10287000" cy="10287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40EF63B-90D9-4BDB-85F1-BF4B34347B24}"/>
              </a:ext>
            </a:extLst>
          </p:cNvPr>
          <p:cNvSpPr/>
          <p:nvPr/>
        </p:nvSpPr>
        <p:spPr>
          <a:xfrm>
            <a:off x="355827" y="8983221"/>
            <a:ext cx="6126886" cy="1123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A0EA4-5710-43EC-99F7-3F67ECEC0A30}"/>
              </a:ext>
            </a:extLst>
          </p:cNvPr>
          <p:cNvSpPr/>
          <p:nvPr/>
        </p:nvSpPr>
        <p:spPr>
          <a:xfrm>
            <a:off x="225806" y="359229"/>
            <a:ext cx="8150752" cy="765855"/>
          </a:xfrm>
          <a:prstGeom prst="rect">
            <a:avLst/>
          </a:prstGeom>
          <a:solidFill>
            <a:srgbClr val="DAB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CC266B-A0F1-4558-A722-B5559FD0C29B}"/>
              </a:ext>
            </a:extLst>
          </p:cNvPr>
          <p:cNvSpPr/>
          <p:nvPr/>
        </p:nvSpPr>
        <p:spPr>
          <a:xfrm>
            <a:off x="225804" y="1303779"/>
            <a:ext cx="7481282" cy="765855"/>
          </a:xfrm>
          <a:prstGeom prst="rect">
            <a:avLst/>
          </a:prstGeom>
          <a:solidFill>
            <a:srgbClr val="DAB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6896A0-0A70-4903-8401-48F23B57689B}"/>
              </a:ext>
            </a:extLst>
          </p:cNvPr>
          <p:cNvSpPr/>
          <p:nvPr/>
        </p:nvSpPr>
        <p:spPr>
          <a:xfrm>
            <a:off x="225804" y="2256061"/>
            <a:ext cx="6117846" cy="765855"/>
          </a:xfrm>
          <a:prstGeom prst="rect">
            <a:avLst/>
          </a:prstGeom>
          <a:solidFill>
            <a:srgbClr val="DAB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95C2FF-2421-4414-9A26-DED6D7FFE188}"/>
              </a:ext>
            </a:extLst>
          </p:cNvPr>
          <p:cNvSpPr txBox="1"/>
          <p:nvPr/>
        </p:nvSpPr>
        <p:spPr>
          <a:xfrm>
            <a:off x="208720" y="157034"/>
            <a:ext cx="10276263" cy="27669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Децата, пушили електронни цигари, </a:t>
            </a:r>
          </a:p>
          <a:p>
            <a:pPr>
              <a:lnSpc>
                <a:spcPct val="150000"/>
              </a:lnSpc>
            </a:pPr>
            <a:r>
              <a:rPr lang="bg-BG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са два пъти по-склонни да пушат</a:t>
            </a:r>
            <a:endParaRPr lang="en-GB" sz="40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GB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bg-BG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цигари в по-късна възраст</a:t>
            </a:r>
            <a:r>
              <a:rPr lang="en-GB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.</a:t>
            </a:r>
            <a:endParaRPr lang="en-US" sz="40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6" name="Picture 5" descr="A picture containing court, player, water, blue&#10;&#10;Description automatically generated">
            <a:extLst>
              <a:ext uri="{FF2B5EF4-FFF2-40B4-BE49-F238E27FC236}">
                <a16:creationId xmlns:a16="http://schemas.microsoft.com/office/drawing/2014/main" id="{CDA36739-6839-4595-A50C-04DE5A489C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80" y="9146784"/>
            <a:ext cx="3154816" cy="95968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ADBC394-FEE1-45E1-B720-4488F4E7834E}"/>
              </a:ext>
            </a:extLst>
          </p:cNvPr>
          <p:cNvSpPr txBox="1"/>
          <p:nvPr/>
        </p:nvSpPr>
        <p:spPr>
          <a:xfrm>
            <a:off x="330104" y="8885752"/>
            <a:ext cx="7222821" cy="13181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800" dirty="0">
                <a:solidFill>
                  <a:srgbClr val="BA7882"/>
                </a:solidFill>
                <a:latin typeface="Montserrat SemiBold" panose="00000700000000000000" pitchFamily="50" charset="0"/>
              </a:rPr>
              <a:t>„Да говорим открито за последствията</a:t>
            </a:r>
          </a:p>
          <a:p>
            <a:pPr>
              <a:lnSpc>
                <a:spcPct val="150000"/>
              </a:lnSpc>
            </a:pPr>
            <a:r>
              <a:rPr lang="bg-BG" sz="2800" dirty="0">
                <a:solidFill>
                  <a:srgbClr val="BA7882"/>
                </a:solidFill>
                <a:latin typeface="Montserrat SemiBold" panose="00000700000000000000" pitchFamily="50" charset="0"/>
              </a:rPr>
              <a:t>от тютюна!“</a:t>
            </a:r>
            <a:endParaRPr lang="en-US" sz="2800" dirty="0">
              <a:solidFill>
                <a:srgbClr val="BA7882"/>
              </a:solidFill>
              <a:latin typeface="Montserrat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9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 Potgieter</dc:creator>
  <cp:lastModifiedBy>PC-3</cp:lastModifiedBy>
  <cp:revision>16</cp:revision>
  <dcterms:created xsi:type="dcterms:W3CDTF">2020-05-21T06:20:12Z</dcterms:created>
  <dcterms:modified xsi:type="dcterms:W3CDTF">2020-05-28T11:00:32Z</dcterms:modified>
</cp:coreProperties>
</file>